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15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75804A-F23D-4733-A747-543833CABB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A8B1EB7-6780-403B-A974-E43C30E38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FA7D5C-6364-4EF5-B68D-0CF0ADE3D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2986-16C1-450B-8495-5585C55EBB16}" type="datetimeFigureOut">
              <a:rPr lang="nl-NL" smtClean="0"/>
              <a:t>11-2-2021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C10BE7F-ED41-45EF-BBE6-11F2CD91B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9F4ACB-2E53-4F88-9529-A25562775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0F25-AAEB-4715-8D10-EC470E7F77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4710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8F9032-E3F9-4B4D-B48E-6828FC3EC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6B2FFEC-72D6-48E8-97BA-38B662B54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107C193-69BB-4377-992E-2A52E1F0E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2986-16C1-450B-8495-5585C55EBB16}" type="datetimeFigureOut">
              <a:rPr lang="nl-NL" smtClean="0"/>
              <a:t>11-2-2021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5B0F841-DC58-46C0-8A9A-269DD1EA5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7FD541C-69D7-47B5-A0D8-488DA1280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0F25-AAEB-4715-8D10-EC470E7F77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9129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84ED14C-A469-4BB2-A3DD-5D645379C4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3063783-0573-4B35-9C1C-F71D9B6D02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082A29F-4C2F-48DF-B0C6-0368BE7EC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2986-16C1-450B-8495-5585C55EBB16}" type="datetimeFigureOut">
              <a:rPr lang="nl-NL" smtClean="0"/>
              <a:t>11-2-2021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C8B3C1A-B16C-4E69-971F-D033897EA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C65CDE-9AD7-4B57-BEB3-47A8973DA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0F25-AAEB-4715-8D10-EC470E7F77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3689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871390-B648-4C14-A043-2A561F385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138C61-C5CF-45C3-902F-FA4F270D0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F099B35-C4D5-4AAF-9BB2-3EAA8BD6B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2986-16C1-450B-8495-5585C55EBB16}" type="datetimeFigureOut">
              <a:rPr lang="nl-NL" smtClean="0"/>
              <a:t>11-2-2021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A1C7A05-C815-484E-919F-97D8D5A43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AC5341E-DA08-4BD9-9A2D-2C4ABB7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0F25-AAEB-4715-8D10-EC470E7F77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5034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86C6E0-18AE-46C4-8E47-262F03CF0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7426B99-B00A-45C5-8828-4C91EE231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A5CC8B3-7CE2-40FB-A52B-7CA492F0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2986-16C1-450B-8495-5585C55EBB16}" type="datetimeFigureOut">
              <a:rPr lang="nl-NL" smtClean="0"/>
              <a:t>11-2-2021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FAC206-002C-49CE-AA71-7C7ED332A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7BC8578-2994-4691-977B-39E72F94A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0F25-AAEB-4715-8D10-EC470E7F77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5822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1BFC27-92F4-46B1-8BCF-F2BF49E63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469BDD-56BB-4F12-AFE9-F7912DD4DB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FB29250-24A5-4AC8-889A-79ABDCBE53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881DB44-4BFC-4957-BE9B-CB236DB01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2986-16C1-450B-8495-5585C55EBB16}" type="datetimeFigureOut">
              <a:rPr lang="nl-NL" smtClean="0"/>
              <a:t>11-2-2021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77FBB34-5FE2-4F3F-A110-01A90CE41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9D7CB1B-8C47-4ED3-8279-D80DD8692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0F25-AAEB-4715-8D10-EC470E7F77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8175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F9D875-E53F-4BE9-814F-1475784DA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6604807-88AA-4A8C-860E-E58B89B2A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CDC82AD-E949-4839-BA0C-294777BC55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AB7F6CA-BD79-4DC0-9A27-2F1C38F0D6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92345F6-1C82-429F-B7B4-1245E53BC6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FE4E199-D49C-43E2-8979-93B947C74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2986-16C1-450B-8495-5585C55EBB16}" type="datetimeFigureOut">
              <a:rPr lang="nl-NL" smtClean="0"/>
              <a:t>11-2-2021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C2E5218-C32B-46ED-B72A-944D05F81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2E1C31C-6F35-46B2-8B77-FB71CEE7A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0F25-AAEB-4715-8D10-EC470E7F77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034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BAF009-A4FE-4F2C-BC17-06AB69BCA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AB7E024-82C5-4945-84B1-70EB291E9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2986-16C1-450B-8495-5585C55EBB16}" type="datetimeFigureOut">
              <a:rPr lang="nl-NL" smtClean="0"/>
              <a:t>11-2-2021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D08EA45-3D36-4155-980B-7965CCBA4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A60F5C0-9F03-4EE9-AE79-331845EA2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0F25-AAEB-4715-8D10-EC470E7F77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608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82F5086-F64F-4B4E-A192-675DA0B67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2986-16C1-450B-8495-5585C55EBB16}" type="datetimeFigureOut">
              <a:rPr lang="nl-NL" smtClean="0"/>
              <a:t>11-2-2021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CF2C72D-9D76-45B8-8554-B6BC01DFC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2961655-F8E3-44BA-962C-1D16B56E8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0F25-AAEB-4715-8D10-EC470E7F77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0948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171F57-DFBB-4C60-86E4-57DF1785B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F77E82-F73E-4D26-B6F0-9E59D684C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BD7775C-C63B-44FD-BBCD-4EAB48C2EA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D6E1BF9-0CC0-483C-BE32-E27EAEAB9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2986-16C1-450B-8495-5585C55EBB16}" type="datetimeFigureOut">
              <a:rPr lang="nl-NL" smtClean="0"/>
              <a:t>11-2-2021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EFB1760-B998-4873-BBF2-8ED31D8E1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E9D613C-A179-480F-8A0B-3180A5A9D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0F25-AAEB-4715-8D10-EC470E7F77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8231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092D33-9700-4757-BAD1-BEF57E8DD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E5B1BCD-8918-4ABF-B380-DF16B1FF4C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3099A71-BC43-4143-BB0F-DDB24A790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D98B4D9-5EDC-48B9-B924-5E668BE98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2986-16C1-450B-8495-5585C55EBB16}" type="datetimeFigureOut">
              <a:rPr lang="nl-NL" smtClean="0"/>
              <a:t>11-2-2021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350A0B0-EAC7-4DE3-B3FF-ABD9EAAC4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BEE3D26-BB56-4168-BC47-510642D1C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0F25-AAEB-4715-8D10-EC470E7F77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173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187736F-B9C3-4A2F-8D50-FFC5B358D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EC79070-A481-4475-80BE-50F4D1945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FB0D916-9109-431F-AFDD-6339C58BF6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12986-16C1-450B-8495-5585C55EBB16}" type="datetimeFigureOut">
              <a:rPr lang="nl-NL" smtClean="0"/>
              <a:t>11-2-2021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A6F80FA-9774-4BDF-8DAA-F02A6127B6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7F537AD-D6B2-4100-9EF0-69845DCBF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B0F25-AAEB-4715-8D10-EC470E7F77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016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.mijnpositievegezondheid.nl/login.php" TargetMode="External"/><Relationship Id="rId2" Type="http://schemas.openxmlformats.org/officeDocument/2006/relationships/hyperlink" Target="http://beweegrecept.beweegkader.eu/download/Vragenlijst-Mijn-Positieve-Gezondhei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F74EDFA4-F6A1-453B-8719-A4554CB09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err="1"/>
              <a:t>zorgleefplan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119348F4-D44D-4C59-AC17-21604539E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3</a:t>
            </a:r>
            <a:r>
              <a:rPr lang="nl-NL" baseline="30000" dirty="0"/>
              <a:t>e</a:t>
            </a:r>
            <a:r>
              <a:rPr lang="nl-NL" dirty="0"/>
              <a:t> leerjaar</a:t>
            </a:r>
          </a:p>
        </p:txBody>
      </p:sp>
    </p:spTree>
    <p:extLst>
      <p:ext uri="{BB962C8B-B14F-4D97-AF65-F5344CB8AC3E}">
        <p14:creationId xmlns:p14="http://schemas.microsoft.com/office/powerpoint/2010/main" val="233330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F319C4-48F5-4AAF-9EB0-4410AF1CE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gezondheid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09A79F-CDD0-42A5-80DD-F8A566F4E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l-NL" dirty="0"/>
              <a:t>Wat verstaan jullie onder gezond zijn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sz="1800" dirty="0">
                <a:solidFill>
                  <a:srgbClr val="202022"/>
                </a:solidFill>
                <a:effectLst/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1800" i="1" dirty="0">
                <a:solidFill>
                  <a:srgbClr val="202022"/>
                </a:solidFill>
                <a:effectLst/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“Gezondheid is het vermogen je aan te passen en je eigen regie te voeren in het licht van de sociale,          fysieke en emotionele uitdagingen van het leven</a:t>
            </a:r>
          </a:p>
          <a:p>
            <a:pPr marL="0" indent="0">
              <a:buNone/>
            </a:pPr>
            <a:endParaRPr lang="nl-NL" sz="1800" i="1" dirty="0">
              <a:solidFill>
                <a:srgbClr val="202022"/>
              </a:solidFill>
              <a:latin typeface="&amp;quo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sz="1800" i="1" dirty="0">
                <a:solidFill>
                  <a:srgbClr val="202022"/>
                </a:solidFill>
                <a:latin typeface="&amp;quot"/>
                <a:cs typeface="Times New Roman" panose="02020603050405020304" pitchFamily="18" charset="0"/>
              </a:rPr>
              <a:t>  Machteld Huber heeft dit vertaald in ‘positieve gezondheid’. Dit wordt onderverdeeld in 6 onderdelen	</a:t>
            </a:r>
          </a:p>
          <a:p>
            <a:pPr marL="0" indent="0">
              <a:buNone/>
            </a:pPr>
            <a:endParaRPr lang="nl-NL" sz="2400" i="1" dirty="0">
              <a:solidFill>
                <a:srgbClr val="202022"/>
              </a:solidFill>
              <a:latin typeface="&amp;quot"/>
              <a:cs typeface="Times New Roman" panose="02020603050405020304" pitchFamily="18" charset="0"/>
            </a:endParaRPr>
          </a:p>
          <a:p>
            <a:r>
              <a:rPr lang="nl-NL" sz="2400" dirty="0"/>
              <a:t>Lichaamsfuncties – Ik voel me gezond en fit</a:t>
            </a:r>
          </a:p>
          <a:p>
            <a:r>
              <a:rPr lang="nl-NL" sz="2400" dirty="0"/>
              <a:t>Mentaal welbevinden – Ik voel me vrolijk</a:t>
            </a:r>
          </a:p>
          <a:p>
            <a:r>
              <a:rPr lang="nl-NL" sz="2400" dirty="0"/>
              <a:t>Zingeving – Ik heb vertrouwen in mijn eigen toekomst</a:t>
            </a:r>
          </a:p>
          <a:p>
            <a:r>
              <a:rPr lang="nl-NL" sz="2400" dirty="0"/>
              <a:t>Kwaliteit van leven – Ik geniet van mijn leven</a:t>
            </a:r>
          </a:p>
          <a:p>
            <a:r>
              <a:rPr lang="nl-NL" sz="2400" dirty="0"/>
              <a:t>Meedoen – Ik heb goed contact met andere mensen</a:t>
            </a:r>
          </a:p>
          <a:p>
            <a:r>
              <a:rPr lang="nl-NL" sz="2400" dirty="0"/>
              <a:t>Dagelijks leven – Ik kan goed voor mezelf zorgen</a:t>
            </a:r>
          </a:p>
          <a:p>
            <a:endParaRPr lang="nl-NL" sz="2400" dirty="0"/>
          </a:p>
          <a:p>
            <a:r>
              <a:rPr lang="nl-NL" sz="2400" dirty="0">
                <a:hlinkClick r:id="rId2"/>
              </a:rPr>
              <a:t>Vragenlijst Mijn Positieve Gezondheid (beweegkader.eu)</a:t>
            </a:r>
            <a:endParaRPr lang="nl-NL" sz="2400" dirty="0"/>
          </a:p>
          <a:p>
            <a:r>
              <a:rPr lang="nl-NL" dirty="0">
                <a:hlinkClick r:id="rId3"/>
              </a:rPr>
              <a:t>test.MijnPositieveGezondheid.nl</a:t>
            </a:r>
            <a:r>
              <a:rPr lang="nl-N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77555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F062C0-4E3E-49AD-A4CE-0EBE14078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B560EFA8-1D06-4BA5-8485-D84D84BFE7E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944" y="1825625"/>
            <a:ext cx="6152112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2761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1E6F49-F876-4107-A94B-03977B70E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gevolgen heeft dit voor </a:t>
            </a:r>
            <a:r>
              <a:rPr lang="nl-NL" dirty="0" err="1"/>
              <a:t>zorgleefplan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C8504B-0DEB-4641-A662-59730D5F4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4 domeinen van het </a:t>
            </a:r>
            <a:r>
              <a:rPr lang="nl-NL" dirty="0" err="1"/>
              <a:t>zorgleefplan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algn="l">
              <a:buFont typeface="+mj-lt"/>
              <a:buAutoNum type="arabicPeriod"/>
            </a:pPr>
            <a:r>
              <a:rPr lang="nl-NL" sz="2000" b="0" i="0" dirty="0">
                <a:solidFill>
                  <a:srgbClr val="4F5260"/>
                </a:solidFill>
                <a:effectLst/>
                <a:latin typeface="Titillium Web"/>
              </a:rPr>
              <a:t>het mentale welbevinden van de cliënt als persoon</a:t>
            </a:r>
          </a:p>
          <a:p>
            <a:pPr algn="l">
              <a:buFont typeface="+mj-lt"/>
              <a:buAutoNum type="arabicPeriod"/>
            </a:pPr>
            <a:r>
              <a:rPr lang="nl-NL" sz="2000" b="0" i="0" dirty="0">
                <a:solidFill>
                  <a:srgbClr val="4F5260"/>
                </a:solidFill>
                <a:effectLst/>
                <a:latin typeface="Titillium Web"/>
              </a:rPr>
              <a:t>het lichamelijke gevoel van welbevinden en gezondheid</a:t>
            </a:r>
          </a:p>
          <a:p>
            <a:pPr algn="l">
              <a:buFont typeface="+mj-lt"/>
              <a:buAutoNum type="arabicPeriod"/>
            </a:pPr>
            <a:r>
              <a:rPr lang="nl-NL" sz="2000" b="0" i="0" dirty="0" err="1">
                <a:solidFill>
                  <a:srgbClr val="4F5260"/>
                </a:solidFill>
                <a:effectLst/>
                <a:latin typeface="Titillium Web"/>
              </a:rPr>
              <a:t>daginvulling</a:t>
            </a:r>
            <a:r>
              <a:rPr lang="nl-NL" sz="2000" b="0" i="0" dirty="0">
                <a:solidFill>
                  <a:srgbClr val="4F5260"/>
                </a:solidFill>
                <a:effectLst/>
                <a:latin typeface="Titillium Web"/>
              </a:rPr>
              <a:t> volgens eigen interesse en onderhouden van sociale contacten (participatie)</a:t>
            </a:r>
          </a:p>
          <a:p>
            <a:pPr algn="l">
              <a:buFont typeface="+mj-lt"/>
              <a:buAutoNum type="arabicPeriod"/>
            </a:pPr>
            <a:r>
              <a:rPr lang="nl-NL" sz="2000" b="0" i="0" dirty="0">
                <a:solidFill>
                  <a:srgbClr val="4F5260"/>
                </a:solidFill>
                <a:effectLst/>
                <a:latin typeface="Titillium Web"/>
              </a:rPr>
              <a:t>de woon- en leefomstandigheden.</a:t>
            </a:r>
          </a:p>
          <a:p>
            <a:pPr algn="l">
              <a:buFont typeface="+mj-lt"/>
              <a:buAutoNum type="arabicPeriod"/>
            </a:pPr>
            <a:endParaRPr lang="nl-NL" sz="2000" dirty="0">
              <a:solidFill>
                <a:srgbClr val="4F5260"/>
              </a:solidFill>
              <a:latin typeface="Titillium Web"/>
            </a:endParaRPr>
          </a:p>
          <a:p>
            <a:pPr marL="0" indent="0" algn="l">
              <a:buNone/>
            </a:pPr>
            <a:r>
              <a:rPr lang="nl-NL" sz="2000" b="0" i="0" dirty="0">
                <a:solidFill>
                  <a:srgbClr val="4F5260"/>
                </a:solidFill>
                <a:effectLst/>
                <a:latin typeface="Titillium Web"/>
              </a:rPr>
              <a:t>Om de gezondheid van de bewoners/patiënten zo goed mogelijk te kunnen waarborgen is het dus noodzakelijk om aandacht te besteden deze 4 domeinen </a:t>
            </a:r>
            <a:r>
              <a:rPr lang="nl-NL" sz="2000" b="0" i="0" dirty="0" err="1">
                <a:solidFill>
                  <a:srgbClr val="4F5260"/>
                </a:solidFill>
                <a:effectLst/>
                <a:latin typeface="Titillium Web"/>
              </a:rPr>
              <a:t>mbt</a:t>
            </a:r>
            <a:r>
              <a:rPr lang="nl-NL" sz="2000" b="0" i="0" dirty="0">
                <a:solidFill>
                  <a:srgbClr val="4F5260"/>
                </a:solidFill>
                <a:effectLst/>
                <a:latin typeface="Titillium Web"/>
              </a:rPr>
              <a:t> de vragen/problemen die zij mogelijk hebben. Dit kan dus verschillen tussen de diverse bewoners/patiënten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05343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A5ECD00-49A6-4682-BF12-7D0307149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Opstellen </a:t>
            </a:r>
            <a:r>
              <a:rPr lang="nl-NL" dirty="0" err="1"/>
              <a:t>zorgleefplan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AC12AC9E-DB65-492B-8DEA-C9F2BCC34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Klinisch ( logisch) redeneren</a:t>
            </a:r>
          </a:p>
          <a:p>
            <a:endParaRPr lang="nl-NL" dirty="0"/>
          </a:p>
          <a:p>
            <a:r>
              <a:rPr lang="nl-NL" dirty="0"/>
              <a:t>Zorgproces: - gegevens verzamelen</a:t>
            </a:r>
          </a:p>
          <a:p>
            <a:pPr marL="0" indent="0">
              <a:buNone/>
            </a:pPr>
            <a:r>
              <a:rPr lang="nl-NL" dirty="0"/>
              <a:t>		  - zorgproblemen vaststellen</a:t>
            </a:r>
          </a:p>
          <a:p>
            <a:pPr marL="0" indent="0">
              <a:buNone/>
            </a:pPr>
            <a:r>
              <a:rPr lang="nl-NL" dirty="0"/>
              <a:t>		  - bepalen van doelen</a:t>
            </a:r>
          </a:p>
          <a:p>
            <a:pPr marL="0" indent="0">
              <a:buNone/>
            </a:pPr>
            <a:r>
              <a:rPr lang="nl-NL" dirty="0"/>
              <a:t>		  - plannen van zorgactiviteiten ( acties/interventies)</a:t>
            </a:r>
          </a:p>
          <a:p>
            <a:pPr marL="0" indent="0">
              <a:buNone/>
            </a:pPr>
            <a:r>
              <a:rPr lang="nl-NL" dirty="0"/>
              <a:t>		  - zorgactiviteiten uitvoeren ( en rapporteren)</a:t>
            </a:r>
          </a:p>
          <a:p>
            <a:pPr marL="0" indent="0">
              <a:buNone/>
            </a:pPr>
            <a:r>
              <a:rPr lang="nl-NL" dirty="0"/>
              <a:t>		  - evalueren van zorg</a:t>
            </a:r>
          </a:p>
        </p:txBody>
      </p:sp>
    </p:spTree>
    <p:extLst>
      <p:ext uri="{BB962C8B-B14F-4D97-AF65-F5344CB8AC3E}">
        <p14:creationId xmlns:p14="http://schemas.microsoft.com/office/powerpoint/2010/main" val="1566917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12A824-4A8A-4D02-8EEB-F82034F18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Enkele 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C15A3B-1D47-4616-93BE-7620CF215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Probleem vaststellen </a:t>
            </a:r>
            <a:r>
              <a:rPr lang="nl-NL" dirty="0" err="1"/>
              <a:t>dmv</a:t>
            </a:r>
            <a:r>
              <a:rPr lang="nl-NL" dirty="0"/>
              <a:t> PES ( P: probleem</a:t>
            </a:r>
          </a:p>
          <a:p>
            <a:pPr marL="0" indent="0">
              <a:buNone/>
            </a:pPr>
            <a:r>
              <a:rPr lang="nl-NL" dirty="0"/>
              <a:t>					   E: </a:t>
            </a:r>
            <a:r>
              <a:rPr lang="nl-NL" dirty="0" err="1"/>
              <a:t>ethiologie</a:t>
            </a:r>
            <a:r>
              <a:rPr lang="nl-NL" dirty="0"/>
              <a:t> = oorzaak</a:t>
            </a:r>
          </a:p>
          <a:p>
            <a:pPr marL="0" indent="0">
              <a:buNone/>
            </a:pPr>
            <a:r>
              <a:rPr lang="nl-NL" dirty="0"/>
              <a:t>                                                            S: symptoom = gevolg)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Doelen SMART  S: specifiek</a:t>
            </a:r>
          </a:p>
          <a:p>
            <a:pPr marL="0" indent="0">
              <a:buNone/>
            </a:pPr>
            <a:r>
              <a:rPr lang="nl-NL" dirty="0"/>
              <a:t>		         M: meetbaar</a:t>
            </a:r>
          </a:p>
          <a:p>
            <a:pPr marL="0" indent="0">
              <a:buNone/>
            </a:pPr>
            <a:r>
              <a:rPr lang="nl-NL" dirty="0"/>
              <a:t>		         A: acceptabel</a:t>
            </a:r>
          </a:p>
          <a:p>
            <a:pPr marL="0" indent="0">
              <a:buNone/>
            </a:pPr>
            <a:r>
              <a:rPr lang="nl-NL" dirty="0"/>
              <a:t>		         R: realistisch</a:t>
            </a:r>
          </a:p>
          <a:p>
            <a:pPr marL="0" indent="0">
              <a:buNone/>
            </a:pPr>
            <a:r>
              <a:rPr lang="nl-NL" dirty="0"/>
              <a:t>		         T</a:t>
            </a:r>
            <a:r>
              <a:rPr lang="nl-NL"/>
              <a:t>: tijdgebonden      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7395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963783-3B04-4E14-A0F8-E7929B0F7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66E0DE-EE22-458A-9458-93284DED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Waar moet een goede evaluatie uit bestaan;  welke onderdelen moeten hierin beschreven worden</a:t>
            </a:r>
          </a:p>
          <a:p>
            <a:endParaRPr lang="nl-NL" dirty="0"/>
          </a:p>
          <a:p>
            <a:r>
              <a:rPr lang="nl-NL" dirty="0"/>
              <a:t>Welke andere zorgverleners zou je wanneer inschakelen. Hoe verwerk je hun taken in het </a:t>
            </a:r>
            <a:r>
              <a:rPr lang="nl-NL" dirty="0" err="1"/>
              <a:t>zorgleefplan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33407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355</Words>
  <Application>Microsoft Office PowerPoint</Application>
  <PresentationFormat>Breedbeeld</PresentationFormat>
  <Paragraphs>52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&amp;quot</vt:lpstr>
      <vt:lpstr>Arial</vt:lpstr>
      <vt:lpstr>Calibri</vt:lpstr>
      <vt:lpstr>Calibri Light</vt:lpstr>
      <vt:lpstr>Titillium Web</vt:lpstr>
      <vt:lpstr>Kantoorthema</vt:lpstr>
      <vt:lpstr>zorgleefplan</vt:lpstr>
      <vt:lpstr>gezondheid</vt:lpstr>
      <vt:lpstr>PowerPoint-presentatie</vt:lpstr>
      <vt:lpstr>Welke gevolgen heeft dit voor zorgleefplan</vt:lpstr>
      <vt:lpstr>Opstellen zorgleefplan</vt:lpstr>
      <vt:lpstr>Enkele termen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zorgleefplan</dc:title>
  <dc:creator>Govert de Klerk</dc:creator>
  <cp:lastModifiedBy>Govert de Klerk</cp:lastModifiedBy>
  <cp:revision>8</cp:revision>
  <dcterms:created xsi:type="dcterms:W3CDTF">2021-02-11T08:59:50Z</dcterms:created>
  <dcterms:modified xsi:type="dcterms:W3CDTF">2021-02-11T16:07:01Z</dcterms:modified>
</cp:coreProperties>
</file>